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78" r:id="rId6"/>
    <p:sldId id="267" r:id="rId7"/>
    <p:sldId id="269" r:id="rId8"/>
    <p:sldId id="280" r:id="rId9"/>
    <p:sldId id="270" r:id="rId10"/>
    <p:sldId id="277" r:id="rId11"/>
    <p:sldId id="274" r:id="rId12"/>
    <p:sldId id="275" r:id="rId13"/>
    <p:sldId id="271" r:id="rId14"/>
    <p:sldId id="273" r:id="rId15"/>
    <p:sldId id="262" r:id="rId16"/>
    <p:sldId id="282" r:id="rId17"/>
    <p:sldId id="283" r:id="rId18"/>
    <p:sldId id="279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윤고딕" panose="020B0600000101010101" charset="-127"/>
      <p:regular r:id="rId24"/>
    </p:embeddedFont>
    <p:embeddedFont>
      <p:font typeface="윤고딕 Semi-Bold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210 토스트 Light" panose="020B0600000101010101" charset="-127"/>
      <p:regular r:id="rId28"/>
    </p:embeddedFont>
    <p:embeddedFont>
      <p:font typeface="윤고딕 Bold" panose="020B0600000101010101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61B"/>
    <a:srgbClr val="F6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DA7F55-6AC9-435F-A50A-C873686D95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EC6C2AA-E0C5-4EDC-9969-66819817001E}">
      <dgm:prSet phldrT="[텍스트]"/>
      <dgm:spPr>
        <a:solidFill>
          <a:srgbClr val="F1B61B"/>
        </a:solidFill>
      </dgm:spPr>
      <dgm:t>
        <a:bodyPr/>
        <a:lstStyle/>
        <a:p>
          <a:pPr latinLnBrk="1"/>
          <a:r>
            <a:rPr lang="ko-KR" altLang="en-US" dirty="0" smtClean="0"/>
            <a:t>최민석</a:t>
          </a:r>
          <a:endParaRPr lang="ko-KR" altLang="en-US" dirty="0"/>
        </a:p>
      </dgm:t>
    </dgm:pt>
    <dgm:pt modelId="{424290A9-FA7A-4E68-9246-C0D61B03D64F}" type="parTrans" cxnId="{A618A267-18A8-48FF-A58A-5C75371476C9}">
      <dgm:prSet/>
      <dgm:spPr/>
      <dgm:t>
        <a:bodyPr/>
        <a:lstStyle/>
        <a:p>
          <a:pPr latinLnBrk="1"/>
          <a:endParaRPr lang="ko-KR" altLang="en-US"/>
        </a:p>
      </dgm:t>
    </dgm:pt>
    <dgm:pt modelId="{A3783109-F8B5-44FC-A69F-7F36CE6ED9D9}" type="sibTrans" cxnId="{A618A267-18A8-48FF-A58A-5C75371476C9}">
      <dgm:prSet/>
      <dgm:spPr/>
      <dgm:t>
        <a:bodyPr/>
        <a:lstStyle/>
        <a:p>
          <a:pPr latinLnBrk="1"/>
          <a:endParaRPr lang="ko-KR" altLang="en-US"/>
        </a:p>
      </dgm:t>
    </dgm:pt>
    <dgm:pt modelId="{184DB433-6379-4F1E-83AC-9BA8058274EA}">
      <dgm:prSet phldrT="[텍스트]"/>
      <dgm:spPr/>
      <dgm:t>
        <a:bodyPr/>
        <a:lstStyle/>
        <a:p>
          <a:pPr latinLnBrk="1"/>
          <a:r>
            <a:rPr lang="ko-KR" altLang="en-US" dirty="0" smtClean="0"/>
            <a:t>팀장</a:t>
          </a:r>
          <a:endParaRPr lang="ko-KR" altLang="en-US" dirty="0"/>
        </a:p>
      </dgm:t>
    </dgm:pt>
    <dgm:pt modelId="{17E72B7C-3911-4070-833A-8642003B9F0B}" type="parTrans" cxnId="{752DA620-B4E5-4056-A326-CDEF684A610E}">
      <dgm:prSet/>
      <dgm:spPr/>
      <dgm:t>
        <a:bodyPr/>
        <a:lstStyle/>
        <a:p>
          <a:pPr latinLnBrk="1"/>
          <a:endParaRPr lang="ko-KR" altLang="en-US"/>
        </a:p>
      </dgm:t>
    </dgm:pt>
    <dgm:pt modelId="{ADCEFFF2-E321-4AD5-B46D-70BA5042AA1F}" type="sibTrans" cxnId="{752DA620-B4E5-4056-A326-CDEF684A610E}">
      <dgm:prSet/>
      <dgm:spPr/>
      <dgm:t>
        <a:bodyPr/>
        <a:lstStyle/>
        <a:p>
          <a:pPr latinLnBrk="1"/>
          <a:endParaRPr lang="ko-KR" altLang="en-US"/>
        </a:p>
      </dgm:t>
    </dgm:pt>
    <dgm:pt modelId="{9D4D286C-38A4-4EA5-928F-54433CF03164}">
      <dgm:prSet phldrT="[텍스트]"/>
      <dgm:spPr>
        <a:solidFill>
          <a:srgbClr val="F1B61B"/>
        </a:solidFill>
      </dgm:spPr>
      <dgm:t>
        <a:bodyPr/>
        <a:lstStyle/>
        <a:p>
          <a:pPr latinLnBrk="1"/>
          <a:r>
            <a:rPr lang="ko-KR" altLang="en-US" dirty="0" err="1" smtClean="0"/>
            <a:t>조윤재</a:t>
          </a:r>
          <a:endParaRPr lang="ko-KR" altLang="en-US" dirty="0"/>
        </a:p>
      </dgm:t>
    </dgm:pt>
    <dgm:pt modelId="{29DCF3E6-D6ED-4E06-9E9D-1EA07BAE6211}" type="parTrans" cxnId="{AC6F36A2-7D89-4330-B01A-93F2CE3811BD}">
      <dgm:prSet/>
      <dgm:spPr/>
      <dgm:t>
        <a:bodyPr/>
        <a:lstStyle/>
        <a:p>
          <a:pPr latinLnBrk="1"/>
          <a:endParaRPr lang="ko-KR" altLang="en-US"/>
        </a:p>
      </dgm:t>
    </dgm:pt>
    <dgm:pt modelId="{9E63FE31-C1BF-4570-85C8-4ABA09C916CF}" type="sibTrans" cxnId="{AC6F36A2-7D89-4330-B01A-93F2CE3811BD}">
      <dgm:prSet/>
      <dgm:spPr/>
      <dgm:t>
        <a:bodyPr/>
        <a:lstStyle/>
        <a:p>
          <a:pPr latinLnBrk="1"/>
          <a:endParaRPr lang="ko-KR" altLang="en-US"/>
        </a:p>
      </dgm:t>
    </dgm:pt>
    <dgm:pt modelId="{C868E71F-D90E-4300-A03A-282797EE361A}">
      <dgm:prSet phldrT="[텍스트]"/>
      <dgm:spPr/>
      <dgm:t>
        <a:bodyPr/>
        <a:lstStyle/>
        <a:p>
          <a:pPr latinLnBrk="1"/>
          <a:r>
            <a:rPr lang="en-US" altLang="ko-KR" dirty="0" smtClean="0"/>
            <a:t>DB </a:t>
          </a:r>
          <a:r>
            <a:rPr lang="ko-KR" altLang="en-US" dirty="0" smtClean="0"/>
            <a:t>및 서버</a:t>
          </a:r>
          <a:endParaRPr lang="ko-KR" altLang="en-US" dirty="0"/>
        </a:p>
      </dgm:t>
    </dgm:pt>
    <dgm:pt modelId="{53FB5BFC-EE9F-4605-A931-DF54D792E063}" type="parTrans" cxnId="{14E02D3B-50F1-4149-8761-8A82BB38A915}">
      <dgm:prSet/>
      <dgm:spPr/>
      <dgm:t>
        <a:bodyPr/>
        <a:lstStyle/>
        <a:p>
          <a:pPr latinLnBrk="1"/>
          <a:endParaRPr lang="ko-KR" altLang="en-US"/>
        </a:p>
      </dgm:t>
    </dgm:pt>
    <dgm:pt modelId="{AA72EBA4-52E4-4893-B218-E15EC18A9B8D}" type="sibTrans" cxnId="{14E02D3B-50F1-4149-8761-8A82BB38A915}">
      <dgm:prSet/>
      <dgm:spPr/>
      <dgm:t>
        <a:bodyPr/>
        <a:lstStyle/>
        <a:p>
          <a:pPr latinLnBrk="1"/>
          <a:endParaRPr lang="ko-KR" altLang="en-US"/>
        </a:p>
      </dgm:t>
    </dgm:pt>
    <dgm:pt modelId="{082927A1-D2FD-4B55-AA08-FA005ACF2107}">
      <dgm:prSet phldrT="[텍스트]"/>
      <dgm:spPr/>
      <dgm:t>
        <a:bodyPr/>
        <a:lstStyle/>
        <a:p>
          <a:pPr latinLnBrk="1"/>
          <a:r>
            <a:rPr lang="en-US" altLang="ko-KR" dirty="0" smtClean="0"/>
            <a:t>UI </a:t>
          </a:r>
          <a:r>
            <a:rPr lang="ko-KR" altLang="en-US" dirty="0" smtClean="0"/>
            <a:t>설계 및 서브 개발자</a:t>
          </a:r>
          <a:endParaRPr lang="ko-KR" altLang="en-US" dirty="0"/>
        </a:p>
      </dgm:t>
    </dgm:pt>
    <dgm:pt modelId="{14508CF0-A4F2-4B73-8ED6-4FCE4A8DFEEA}" type="parTrans" cxnId="{B0B03D38-EA75-4597-8B6D-DDA0FB6D6145}">
      <dgm:prSet/>
      <dgm:spPr/>
      <dgm:t>
        <a:bodyPr/>
        <a:lstStyle/>
        <a:p>
          <a:pPr latinLnBrk="1"/>
          <a:endParaRPr lang="ko-KR" altLang="en-US"/>
        </a:p>
      </dgm:t>
    </dgm:pt>
    <dgm:pt modelId="{E010AD83-4951-4EB9-958D-C5DA4039CF84}" type="sibTrans" cxnId="{B0B03D38-EA75-4597-8B6D-DDA0FB6D6145}">
      <dgm:prSet/>
      <dgm:spPr/>
      <dgm:t>
        <a:bodyPr/>
        <a:lstStyle/>
        <a:p>
          <a:pPr latinLnBrk="1"/>
          <a:endParaRPr lang="ko-KR" altLang="en-US"/>
        </a:p>
      </dgm:t>
    </dgm:pt>
    <dgm:pt modelId="{EAA21F4B-6913-4CD9-A2A1-922A83D24A84}">
      <dgm:prSet phldrT="[텍스트]"/>
      <dgm:spPr>
        <a:solidFill>
          <a:srgbClr val="F1B61B"/>
        </a:solidFill>
      </dgm:spPr>
      <dgm:t>
        <a:bodyPr/>
        <a:lstStyle/>
        <a:p>
          <a:pPr latinLnBrk="1"/>
          <a:r>
            <a:rPr lang="ko-KR" altLang="en-US" dirty="0" smtClean="0"/>
            <a:t>신현규</a:t>
          </a:r>
          <a:endParaRPr lang="ko-KR" altLang="en-US" dirty="0"/>
        </a:p>
      </dgm:t>
    </dgm:pt>
    <dgm:pt modelId="{3D2158AC-ABFC-4DD2-BD2D-5871CA259B7B}" type="parTrans" cxnId="{2E14452E-09FA-4C71-AA57-BC5565E98B6E}">
      <dgm:prSet/>
      <dgm:spPr/>
      <dgm:t>
        <a:bodyPr/>
        <a:lstStyle/>
        <a:p>
          <a:pPr latinLnBrk="1"/>
          <a:endParaRPr lang="ko-KR" altLang="en-US"/>
        </a:p>
      </dgm:t>
    </dgm:pt>
    <dgm:pt modelId="{C1E227D6-7A43-4976-857E-2F964AF13D3E}" type="sibTrans" cxnId="{2E14452E-09FA-4C71-AA57-BC5565E98B6E}">
      <dgm:prSet/>
      <dgm:spPr/>
      <dgm:t>
        <a:bodyPr/>
        <a:lstStyle/>
        <a:p>
          <a:pPr latinLnBrk="1"/>
          <a:endParaRPr lang="ko-KR" altLang="en-US"/>
        </a:p>
      </dgm:t>
    </dgm:pt>
    <dgm:pt modelId="{984C0848-1AE5-474E-9278-B200DAD74414}">
      <dgm:prSet phldrT="[텍스트]"/>
      <dgm:spPr/>
      <dgm:t>
        <a:bodyPr/>
        <a:lstStyle/>
        <a:p>
          <a:pPr latinLnBrk="1"/>
          <a:r>
            <a:rPr lang="ko-KR" altLang="en-US" dirty="0" smtClean="0"/>
            <a:t>메인 개발자</a:t>
          </a:r>
          <a:endParaRPr lang="ko-KR" altLang="en-US" dirty="0"/>
        </a:p>
      </dgm:t>
    </dgm:pt>
    <dgm:pt modelId="{9B68CEA2-2AE1-4DF3-8D27-5AE8DA91D329}" type="parTrans" cxnId="{DE7D049F-DB58-4DF7-B8CD-FC9AD404A012}">
      <dgm:prSet/>
      <dgm:spPr/>
      <dgm:t>
        <a:bodyPr/>
        <a:lstStyle/>
        <a:p>
          <a:pPr latinLnBrk="1"/>
          <a:endParaRPr lang="ko-KR" altLang="en-US"/>
        </a:p>
      </dgm:t>
    </dgm:pt>
    <dgm:pt modelId="{32C045FC-0A25-4FAF-B013-7B83A3B97978}" type="sibTrans" cxnId="{DE7D049F-DB58-4DF7-B8CD-FC9AD404A012}">
      <dgm:prSet/>
      <dgm:spPr/>
      <dgm:t>
        <a:bodyPr/>
        <a:lstStyle/>
        <a:p>
          <a:pPr latinLnBrk="1"/>
          <a:endParaRPr lang="ko-KR" altLang="en-US"/>
        </a:p>
      </dgm:t>
    </dgm:pt>
    <dgm:pt modelId="{B09F1AEE-C5AD-4701-BE49-FD4B4809F20B}">
      <dgm:prSet phldrT="[텍스트]"/>
      <dgm:spPr>
        <a:solidFill>
          <a:srgbClr val="F1B61B"/>
        </a:solidFill>
      </dgm:spPr>
      <dgm:t>
        <a:bodyPr/>
        <a:lstStyle/>
        <a:p>
          <a:pPr latinLnBrk="1"/>
          <a:r>
            <a:rPr lang="ko-KR" altLang="en-US" dirty="0" smtClean="0"/>
            <a:t>김주환</a:t>
          </a:r>
          <a:endParaRPr lang="ko-KR" altLang="en-US" dirty="0"/>
        </a:p>
      </dgm:t>
    </dgm:pt>
    <dgm:pt modelId="{0DDDDD0A-0DAD-45A4-976A-2AEB85A06D9F}" type="parTrans" cxnId="{B2B878E0-FA97-4B08-9257-380AAEBFE934}">
      <dgm:prSet/>
      <dgm:spPr/>
      <dgm:t>
        <a:bodyPr/>
        <a:lstStyle/>
        <a:p>
          <a:pPr latinLnBrk="1"/>
          <a:endParaRPr lang="ko-KR" altLang="en-US"/>
        </a:p>
      </dgm:t>
    </dgm:pt>
    <dgm:pt modelId="{20230685-FB4E-4845-AEF5-F372552B3B50}" type="sibTrans" cxnId="{B2B878E0-FA97-4B08-9257-380AAEBFE934}">
      <dgm:prSet/>
      <dgm:spPr/>
      <dgm:t>
        <a:bodyPr/>
        <a:lstStyle/>
        <a:p>
          <a:pPr latinLnBrk="1"/>
          <a:endParaRPr lang="ko-KR" altLang="en-US"/>
        </a:p>
      </dgm:t>
    </dgm:pt>
    <dgm:pt modelId="{4DEEB4EA-9511-44B4-B4C9-1CF3484EBB20}" type="pres">
      <dgm:prSet presAssocID="{0CDA7F55-6AC9-435F-A50A-C873686D95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F0AEFE-8CE5-40A1-B137-B98CE197476F}" type="pres">
      <dgm:prSet presAssocID="{BEC6C2AA-E0C5-4EDC-9969-66819817001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CA6599-C4A1-4FFB-BDD7-6FAC158A2484}" type="pres">
      <dgm:prSet presAssocID="{BEC6C2AA-E0C5-4EDC-9969-66819817001E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4A0B4F-D85B-4F05-A091-0F0F474F56DF}" type="pres">
      <dgm:prSet presAssocID="{9D4D286C-38A4-4EA5-928F-54433CF0316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641068-B262-4BE2-8919-8A9C65262A41}" type="pres">
      <dgm:prSet presAssocID="{9D4D286C-38A4-4EA5-928F-54433CF03164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05EBA4-9E9F-4E80-AC63-1530BE326031}" type="pres">
      <dgm:prSet presAssocID="{EAA21F4B-6913-4CD9-A2A1-922A83D24A8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D0368A-F9E1-41F5-A6E9-8F9AB5877730}" type="pres">
      <dgm:prSet presAssocID="{EAA21F4B-6913-4CD9-A2A1-922A83D24A84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F4A1FB-BE5F-4FEF-888B-331AC263EF91}" type="pres">
      <dgm:prSet presAssocID="{B09F1AEE-C5AD-4701-BE49-FD4B4809F20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8C8029-EBBA-4534-AF45-635236A04B7D}" type="pres">
      <dgm:prSet presAssocID="{B09F1AEE-C5AD-4701-BE49-FD4B4809F20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CF7C483-1EAB-41F9-8C62-EB988B3A35F3}" type="presOf" srcId="{C868E71F-D90E-4300-A03A-282797EE361A}" destId="{F9641068-B262-4BE2-8919-8A9C65262A41}" srcOrd="0" destOrd="0" presId="urn:microsoft.com/office/officeart/2005/8/layout/vList2"/>
    <dgm:cxn modelId="{658F179B-2D63-472B-AAB9-F87C96EDADDA}" type="presOf" srcId="{BEC6C2AA-E0C5-4EDC-9969-66819817001E}" destId="{F2F0AEFE-8CE5-40A1-B137-B98CE197476F}" srcOrd="0" destOrd="0" presId="urn:microsoft.com/office/officeart/2005/8/layout/vList2"/>
    <dgm:cxn modelId="{B0B03D38-EA75-4597-8B6D-DDA0FB6D6145}" srcId="{B09F1AEE-C5AD-4701-BE49-FD4B4809F20B}" destId="{082927A1-D2FD-4B55-AA08-FA005ACF2107}" srcOrd="0" destOrd="0" parTransId="{14508CF0-A4F2-4B73-8ED6-4FCE4A8DFEEA}" sibTransId="{E010AD83-4951-4EB9-958D-C5DA4039CF84}"/>
    <dgm:cxn modelId="{2E14452E-09FA-4C71-AA57-BC5565E98B6E}" srcId="{0CDA7F55-6AC9-435F-A50A-C873686D95A6}" destId="{EAA21F4B-6913-4CD9-A2A1-922A83D24A84}" srcOrd="2" destOrd="0" parTransId="{3D2158AC-ABFC-4DD2-BD2D-5871CA259B7B}" sibTransId="{C1E227D6-7A43-4976-857E-2F964AF13D3E}"/>
    <dgm:cxn modelId="{A618A267-18A8-48FF-A58A-5C75371476C9}" srcId="{0CDA7F55-6AC9-435F-A50A-C873686D95A6}" destId="{BEC6C2AA-E0C5-4EDC-9969-66819817001E}" srcOrd="0" destOrd="0" parTransId="{424290A9-FA7A-4E68-9246-C0D61B03D64F}" sibTransId="{A3783109-F8B5-44FC-A69F-7F36CE6ED9D9}"/>
    <dgm:cxn modelId="{3E361245-DE5C-43DA-9B41-88A645D29212}" type="presOf" srcId="{184DB433-6379-4F1E-83AC-9BA8058274EA}" destId="{7ACA6599-C4A1-4FFB-BDD7-6FAC158A2484}" srcOrd="0" destOrd="0" presId="urn:microsoft.com/office/officeart/2005/8/layout/vList2"/>
    <dgm:cxn modelId="{1848C666-4150-44BE-8566-9DC30EC66A1E}" type="presOf" srcId="{B09F1AEE-C5AD-4701-BE49-FD4B4809F20B}" destId="{0CF4A1FB-BE5F-4FEF-888B-331AC263EF91}" srcOrd="0" destOrd="0" presId="urn:microsoft.com/office/officeart/2005/8/layout/vList2"/>
    <dgm:cxn modelId="{14E02D3B-50F1-4149-8761-8A82BB38A915}" srcId="{9D4D286C-38A4-4EA5-928F-54433CF03164}" destId="{C868E71F-D90E-4300-A03A-282797EE361A}" srcOrd="0" destOrd="0" parTransId="{53FB5BFC-EE9F-4605-A931-DF54D792E063}" sibTransId="{AA72EBA4-52E4-4893-B218-E15EC18A9B8D}"/>
    <dgm:cxn modelId="{246CC763-AB39-4B0C-9E65-DF4108B61A40}" type="presOf" srcId="{9D4D286C-38A4-4EA5-928F-54433CF03164}" destId="{F44A0B4F-D85B-4F05-A091-0F0F474F56DF}" srcOrd="0" destOrd="0" presId="urn:microsoft.com/office/officeart/2005/8/layout/vList2"/>
    <dgm:cxn modelId="{73F0ADC3-738F-4135-AE79-FD82E8D97DD2}" type="presOf" srcId="{0CDA7F55-6AC9-435F-A50A-C873686D95A6}" destId="{4DEEB4EA-9511-44B4-B4C9-1CF3484EBB20}" srcOrd="0" destOrd="0" presId="urn:microsoft.com/office/officeart/2005/8/layout/vList2"/>
    <dgm:cxn modelId="{752DA620-B4E5-4056-A326-CDEF684A610E}" srcId="{BEC6C2AA-E0C5-4EDC-9969-66819817001E}" destId="{184DB433-6379-4F1E-83AC-9BA8058274EA}" srcOrd="0" destOrd="0" parTransId="{17E72B7C-3911-4070-833A-8642003B9F0B}" sibTransId="{ADCEFFF2-E321-4AD5-B46D-70BA5042AA1F}"/>
    <dgm:cxn modelId="{AC6F36A2-7D89-4330-B01A-93F2CE3811BD}" srcId="{0CDA7F55-6AC9-435F-A50A-C873686D95A6}" destId="{9D4D286C-38A4-4EA5-928F-54433CF03164}" srcOrd="1" destOrd="0" parTransId="{29DCF3E6-D6ED-4E06-9E9D-1EA07BAE6211}" sibTransId="{9E63FE31-C1BF-4570-85C8-4ABA09C916CF}"/>
    <dgm:cxn modelId="{B2B878E0-FA97-4B08-9257-380AAEBFE934}" srcId="{0CDA7F55-6AC9-435F-A50A-C873686D95A6}" destId="{B09F1AEE-C5AD-4701-BE49-FD4B4809F20B}" srcOrd="3" destOrd="0" parTransId="{0DDDDD0A-0DAD-45A4-976A-2AEB85A06D9F}" sibTransId="{20230685-FB4E-4845-AEF5-F372552B3B50}"/>
    <dgm:cxn modelId="{1C4F1720-73C9-4A75-A95B-E2387B78C39D}" type="presOf" srcId="{082927A1-D2FD-4B55-AA08-FA005ACF2107}" destId="{008C8029-EBBA-4534-AF45-635236A04B7D}" srcOrd="0" destOrd="0" presId="urn:microsoft.com/office/officeart/2005/8/layout/vList2"/>
    <dgm:cxn modelId="{25076E07-E280-497F-B3AA-2592296BEE74}" type="presOf" srcId="{EAA21F4B-6913-4CD9-A2A1-922A83D24A84}" destId="{5D05EBA4-9E9F-4E80-AC63-1530BE326031}" srcOrd="0" destOrd="0" presId="urn:microsoft.com/office/officeart/2005/8/layout/vList2"/>
    <dgm:cxn modelId="{DE7D049F-DB58-4DF7-B8CD-FC9AD404A012}" srcId="{EAA21F4B-6913-4CD9-A2A1-922A83D24A84}" destId="{984C0848-1AE5-474E-9278-B200DAD74414}" srcOrd="0" destOrd="0" parTransId="{9B68CEA2-2AE1-4DF3-8D27-5AE8DA91D329}" sibTransId="{32C045FC-0A25-4FAF-B013-7B83A3B97978}"/>
    <dgm:cxn modelId="{3E454C70-5FFE-4F8B-8607-F389912259A6}" type="presOf" srcId="{984C0848-1AE5-474E-9278-B200DAD74414}" destId="{0CD0368A-F9E1-41F5-A6E9-8F9AB5877730}" srcOrd="0" destOrd="0" presId="urn:microsoft.com/office/officeart/2005/8/layout/vList2"/>
    <dgm:cxn modelId="{7BF952AF-6BD9-4B4F-91BA-BA7487CBF4EA}" type="presParOf" srcId="{4DEEB4EA-9511-44B4-B4C9-1CF3484EBB20}" destId="{F2F0AEFE-8CE5-40A1-B137-B98CE197476F}" srcOrd="0" destOrd="0" presId="urn:microsoft.com/office/officeart/2005/8/layout/vList2"/>
    <dgm:cxn modelId="{83CB6B06-9C71-43F1-A609-3FDA29BEFD01}" type="presParOf" srcId="{4DEEB4EA-9511-44B4-B4C9-1CF3484EBB20}" destId="{7ACA6599-C4A1-4FFB-BDD7-6FAC158A2484}" srcOrd="1" destOrd="0" presId="urn:microsoft.com/office/officeart/2005/8/layout/vList2"/>
    <dgm:cxn modelId="{16712B87-01D5-4193-8302-35EA442E089F}" type="presParOf" srcId="{4DEEB4EA-9511-44B4-B4C9-1CF3484EBB20}" destId="{F44A0B4F-D85B-4F05-A091-0F0F474F56DF}" srcOrd="2" destOrd="0" presId="urn:microsoft.com/office/officeart/2005/8/layout/vList2"/>
    <dgm:cxn modelId="{3EC4E4EC-661C-4367-9763-43E92C92382B}" type="presParOf" srcId="{4DEEB4EA-9511-44B4-B4C9-1CF3484EBB20}" destId="{F9641068-B262-4BE2-8919-8A9C65262A41}" srcOrd="3" destOrd="0" presId="urn:microsoft.com/office/officeart/2005/8/layout/vList2"/>
    <dgm:cxn modelId="{BD263B8C-9A3C-4426-B236-C83FB41BAF07}" type="presParOf" srcId="{4DEEB4EA-9511-44B4-B4C9-1CF3484EBB20}" destId="{5D05EBA4-9E9F-4E80-AC63-1530BE326031}" srcOrd="4" destOrd="0" presId="urn:microsoft.com/office/officeart/2005/8/layout/vList2"/>
    <dgm:cxn modelId="{BB6CC0DD-08DC-4802-A08F-6D53049EC796}" type="presParOf" srcId="{4DEEB4EA-9511-44B4-B4C9-1CF3484EBB20}" destId="{0CD0368A-F9E1-41F5-A6E9-8F9AB5877730}" srcOrd="5" destOrd="0" presId="urn:microsoft.com/office/officeart/2005/8/layout/vList2"/>
    <dgm:cxn modelId="{012A0EB2-2EB8-47B6-8F25-8FC88DC8742D}" type="presParOf" srcId="{4DEEB4EA-9511-44B4-B4C9-1CF3484EBB20}" destId="{0CF4A1FB-BE5F-4FEF-888B-331AC263EF91}" srcOrd="6" destOrd="0" presId="urn:microsoft.com/office/officeart/2005/8/layout/vList2"/>
    <dgm:cxn modelId="{31CCC3C0-EEB2-4684-97D2-675E48F638B6}" type="presParOf" srcId="{4DEEB4EA-9511-44B4-B4C9-1CF3484EBB20}" destId="{008C8029-EBBA-4534-AF45-635236A04B7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0AEFE-8CE5-40A1-B137-B98CE197476F}">
      <dsp:nvSpPr>
        <dsp:cNvPr id="0" name=""/>
        <dsp:cNvSpPr/>
      </dsp:nvSpPr>
      <dsp:spPr>
        <a:xfrm>
          <a:off x="0" y="48344"/>
          <a:ext cx="12192000" cy="878377"/>
        </a:xfrm>
        <a:prstGeom prst="roundRect">
          <a:avLst/>
        </a:prstGeom>
        <a:solidFill>
          <a:srgbClr val="F1B6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최민석</a:t>
          </a:r>
          <a:endParaRPr lang="ko-KR" altLang="en-US" sz="2800" kern="1200" dirty="0"/>
        </a:p>
      </dsp:txBody>
      <dsp:txXfrm>
        <a:off x="42879" y="91223"/>
        <a:ext cx="12106242" cy="792619"/>
      </dsp:txXfrm>
    </dsp:sp>
    <dsp:sp modelId="{7ACA6599-C4A1-4FFB-BDD7-6FAC158A2484}">
      <dsp:nvSpPr>
        <dsp:cNvPr id="0" name=""/>
        <dsp:cNvSpPr/>
      </dsp:nvSpPr>
      <dsp:spPr>
        <a:xfrm>
          <a:off x="0" y="926722"/>
          <a:ext cx="121920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/>
            <a:t>팀장</a:t>
          </a:r>
          <a:endParaRPr lang="ko-KR" altLang="en-US" sz="2200" kern="1200" dirty="0"/>
        </a:p>
      </dsp:txBody>
      <dsp:txXfrm>
        <a:off x="0" y="926722"/>
        <a:ext cx="12192000" cy="507150"/>
      </dsp:txXfrm>
    </dsp:sp>
    <dsp:sp modelId="{F44A0B4F-D85B-4F05-A091-0F0F474F56DF}">
      <dsp:nvSpPr>
        <dsp:cNvPr id="0" name=""/>
        <dsp:cNvSpPr/>
      </dsp:nvSpPr>
      <dsp:spPr>
        <a:xfrm>
          <a:off x="0" y="1433872"/>
          <a:ext cx="12192000" cy="878377"/>
        </a:xfrm>
        <a:prstGeom prst="roundRect">
          <a:avLst/>
        </a:prstGeom>
        <a:solidFill>
          <a:srgbClr val="F1B6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err="1" smtClean="0"/>
            <a:t>조윤재</a:t>
          </a:r>
          <a:endParaRPr lang="ko-KR" altLang="en-US" sz="2800" kern="1200" dirty="0"/>
        </a:p>
      </dsp:txBody>
      <dsp:txXfrm>
        <a:off x="42879" y="1476751"/>
        <a:ext cx="12106242" cy="792619"/>
      </dsp:txXfrm>
    </dsp:sp>
    <dsp:sp modelId="{F9641068-B262-4BE2-8919-8A9C65262A41}">
      <dsp:nvSpPr>
        <dsp:cNvPr id="0" name=""/>
        <dsp:cNvSpPr/>
      </dsp:nvSpPr>
      <dsp:spPr>
        <a:xfrm>
          <a:off x="0" y="2312249"/>
          <a:ext cx="121920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200" kern="1200" dirty="0" smtClean="0"/>
            <a:t>DB </a:t>
          </a:r>
          <a:r>
            <a:rPr lang="ko-KR" altLang="en-US" sz="2200" kern="1200" dirty="0" smtClean="0"/>
            <a:t>및 서버</a:t>
          </a:r>
          <a:endParaRPr lang="ko-KR" altLang="en-US" sz="2200" kern="1200" dirty="0"/>
        </a:p>
      </dsp:txBody>
      <dsp:txXfrm>
        <a:off x="0" y="2312249"/>
        <a:ext cx="12192000" cy="507150"/>
      </dsp:txXfrm>
    </dsp:sp>
    <dsp:sp modelId="{5D05EBA4-9E9F-4E80-AC63-1530BE326031}">
      <dsp:nvSpPr>
        <dsp:cNvPr id="0" name=""/>
        <dsp:cNvSpPr/>
      </dsp:nvSpPr>
      <dsp:spPr>
        <a:xfrm>
          <a:off x="0" y="2819400"/>
          <a:ext cx="12192000" cy="878377"/>
        </a:xfrm>
        <a:prstGeom prst="roundRect">
          <a:avLst/>
        </a:prstGeom>
        <a:solidFill>
          <a:srgbClr val="F1B6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신현규</a:t>
          </a:r>
          <a:endParaRPr lang="ko-KR" altLang="en-US" sz="2800" kern="1200" dirty="0"/>
        </a:p>
      </dsp:txBody>
      <dsp:txXfrm>
        <a:off x="42879" y="2862279"/>
        <a:ext cx="12106242" cy="792619"/>
      </dsp:txXfrm>
    </dsp:sp>
    <dsp:sp modelId="{0CD0368A-F9E1-41F5-A6E9-8F9AB5877730}">
      <dsp:nvSpPr>
        <dsp:cNvPr id="0" name=""/>
        <dsp:cNvSpPr/>
      </dsp:nvSpPr>
      <dsp:spPr>
        <a:xfrm>
          <a:off x="0" y="3697777"/>
          <a:ext cx="121920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200" kern="1200" dirty="0" smtClean="0"/>
            <a:t>메인 개발자</a:t>
          </a:r>
          <a:endParaRPr lang="ko-KR" altLang="en-US" sz="2200" kern="1200" dirty="0"/>
        </a:p>
      </dsp:txBody>
      <dsp:txXfrm>
        <a:off x="0" y="3697777"/>
        <a:ext cx="12192000" cy="507150"/>
      </dsp:txXfrm>
    </dsp:sp>
    <dsp:sp modelId="{0CF4A1FB-BE5F-4FEF-888B-331AC263EF91}">
      <dsp:nvSpPr>
        <dsp:cNvPr id="0" name=""/>
        <dsp:cNvSpPr/>
      </dsp:nvSpPr>
      <dsp:spPr>
        <a:xfrm>
          <a:off x="0" y="4204927"/>
          <a:ext cx="12192000" cy="878377"/>
        </a:xfrm>
        <a:prstGeom prst="roundRect">
          <a:avLst/>
        </a:prstGeom>
        <a:solidFill>
          <a:srgbClr val="F1B61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김주환</a:t>
          </a:r>
          <a:endParaRPr lang="ko-KR" altLang="en-US" sz="2800" kern="1200" dirty="0"/>
        </a:p>
      </dsp:txBody>
      <dsp:txXfrm>
        <a:off x="42879" y="4247806"/>
        <a:ext cx="12106242" cy="792619"/>
      </dsp:txXfrm>
    </dsp:sp>
    <dsp:sp modelId="{008C8029-EBBA-4534-AF45-635236A04B7D}">
      <dsp:nvSpPr>
        <dsp:cNvPr id="0" name=""/>
        <dsp:cNvSpPr/>
      </dsp:nvSpPr>
      <dsp:spPr>
        <a:xfrm>
          <a:off x="0" y="5083305"/>
          <a:ext cx="121920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35560" rIns="199136" bIns="35560" numCol="1" spcCol="1270" anchor="t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200" kern="1200" dirty="0" smtClean="0"/>
            <a:t>UI </a:t>
          </a:r>
          <a:r>
            <a:rPr lang="ko-KR" altLang="en-US" sz="2200" kern="1200" dirty="0" smtClean="0"/>
            <a:t>설계 및 서브 개발자</a:t>
          </a:r>
          <a:endParaRPr lang="ko-KR" altLang="en-US" sz="2200" kern="1200" dirty="0"/>
        </a:p>
      </dsp:txBody>
      <dsp:txXfrm>
        <a:off x="0" y="5083305"/>
        <a:ext cx="12192000" cy="5071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00900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84359" y="4828101"/>
            <a:ext cx="8999444" cy="98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5"/>
              </a:lnSpc>
            </a:pPr>
            <a:r>
              <a:rPr lang="ko-KR" altLang="en-US" sz="6564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레시피 주머니</a:t>
            </a:r>
            <a:endParaRPr lang="en-US" sz="6564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4359" y="7458806"/>
            <a:ext cx="6812779" cy="46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033" dirty="0" err="1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Team.Rollco</a:t>
            </a:r>
            <a:endParaRPr lang="en-US" sz="3033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 rot="-5400000">
            <a:off x="16367236" y="1472407"/>
            <a:ext cx="2072301" cy="32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76"/>
              </a:lnSpc>
            </a:pPr>
            <a:r>
              <a:rPr lang="en-US" sz="205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2025.06.08</a:t>
            </a:r>
            <a:endParaRPr lang="en-US" sz="205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2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개요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46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16146" y="3086100"/>
            <a:ext cx="17671854" cy="5131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기존 앱들의 문제점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696" y="3564295"/>
            <a:ext cx="6314904" cy="41372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46" y="3560463"/>
            <a:ext cx="6928790" cy="4141058"/>
          </a:xfrm>
          <a:prstGeom prst="rect">
            <a:avLst/>
          </a:prstGeom>
        </p:spPr>
      </p:pic>
      <p:sp>
        <p:nvSpPr>
          <p:cNvPr id="20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979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16146" y="3086100"/>
            <a:ext cx="17671854" cy="5131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기존 앱들의 문제점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36" y="3396230"/>
            <a:ext cx="4562654" cy="45109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81" y="3396230"/>
            <a:ext cx="4321383" cy="45109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4429" y="3396230"/>
            <a:ext cx="4587471" cy="4510974"/>
          </a:xfrm>
          <a:prstGeom prst="rect">
            <a:avLst/>
          </a:prstGeom>
        </p:spPr>
      </p:pic>
      <p:sp>
        <p:nvSpPr>
          <p:cNvPr id="21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20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기존 앱들의 문제점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361882" y="5971627"/>
            <a:ext cx="3376666" cy="2849465"/>
            <a:chOff x="6361882" y="5971627"/>
            <a:chExt cx="3376666" cy="2849465"/>
          </a:xfrm>
        </p:grpSpPr>
        <p:sp>
          <p:nvSpPr>
            <p:cNvPr id="7" name="TextBox 7"/>
            <p:cNvSpPr txBox="1"/>
            <p:nvPr/>
          </p:nvSpPr>
          <p:spPr>
            <a:xfrm>
              <a:off x="6361882" y="5971627"/>
              <a:ext cx="3376666" cy="111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6"/>
                </a:lnSpc>
              </a:pP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조리 중의</a:t>
              </a:r>
              <a:r>
                <a:rPr lang="en-US" altLang="ko-KR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/>
              </a:r>
              <a:br>
                <a:rPr lang="en-US" altLang="ko-KR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</a:b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번거로움</a:t>
              </a:r>
              <a:endParaRPr lang="en-US" sz="345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61882" y="7487394"/>
              <a:ext cx="3376666" cy="1333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레시피를 보고 음식을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조리하는 상황에 레시피의 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단계마다 본인이 직접 핸드폰을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만져야 하는 상황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258804" y="5971627"/>
            <a:ext cx="3376666" cy="2182616"/>
            <a:chOff x="10258804" y="5971627"/>
            <a:chExt cx="3376666" cy="2182616"/>
          </a:xfrm>
        </p:grpSpPr>
        <p:sp>
          <p:nvSpPr>
            <p:cNvPr id="8" name="TextBox 8"/>
            <p:cNvSpPr txBox="1"/>
            <p:nvPr/>
          </p:nvSpPr>
          <p:spPr>
            <a:xfrm>
              <a:off x="10258804" y="5971627"/>
              <a:ext cx="3376666" cy="111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6"/>
                </a:lnSpc>
              </a:pP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조리 과정의</a:t>
              </a:r>
              <a:r>
                <a:rPr lang="en-US" altLang="ko-KR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/>
              </a:r>
              <a:br>
                <a:rPr lang="en-US" altLang="ko-KR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</a:b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불편함</a:t>
              </a:r>
              <a:endParaRPr lang="en-US" sz="345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58804" y="7487394"/>
              <a:ext cx="337666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디테일 하지않은 설명이나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,</a:t>
              </a:r>
            </a:p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애매한 사항들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159345" y="7487394"/>
            <a:ext cx="3376666" cy="31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sz="201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6692" y="5638168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155726" y="5971627"/>
            <a:ext cx="3380285" cy="2182616"/>
            <a:chOff x="14155726" y="5971627"/>
            <a:chExt cx="3380285" cy="2182616"/>
          </a:xfrm>
        </p:grpSpPr>
        <p:sp>
          <p:nvSpPr>
            <p:cNvPr id="9" name="TextBox 9"/>
            <p:cNvSpPr txBox="1"/>
            <p:nvPr/>
          </p:nvSpPr>
          <p:spPr>
            <a:xfrm>
              <a:off x="14159345" y="5971627"/>
              <a:ext cx="3376666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6"/>
                </a:lnSpc>
              </a:pPr>
              <a:r>
                <a:rPr lang="ko-KR" altLang="en-US" sz="3450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다른 앱의 도움이 필요함</a:t>
              </a:r>
              <a:endParaRPr lang="en-US" sz="345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14155726" y="7487394"/>
              <a:ext cx="337666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타이머가 필요한 상황</a:t>
              </a:r>
              <a:r>
                <a:rPr lang="en-US" altLang="ko-KR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.</a:t>
              </a:r>
            </a:p>
            <a:p>
              <a:pPr algn="l">
                <a:lnSpc>
                  <a:spcPts val="2625"/>
                </a:lnSpc>
              </a:pPr>
              <a:r>
                <a:rPr lang="ko-KR" altLang="en-US" sz="201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자체적인 타이머 기능의 부재</a:t>
              </a:r>
              <a:endParaRPr lang="en-US" altLang="ko-KR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sp>
        <p:nvSpPr>
          <p:cNvPr id="22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39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프로젝트의 목표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61882" y="5971627"/>
            <a:ext cx="337666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누구나 더 간단하게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58804" y="5971627"/>
            <a:ext cx="3376666" cy="111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조리과정을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더 편하게</a:t>
            </a:r>
            <a:endParaRPr lang="en-US" sz="345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159345" y="5971627"/>
            <a:ext cx="3376666" cy="111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하나의 앱으로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486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모든 기능을</a:t>
            </a:r>
            <a:endParaRPr lang="en-US" sz="345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61882" y="7487394"/>
            <a:ext cx="337666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5"/>
              </a:lnSpc>
            </a:pPr>
            <a:r>
              <a:rPr lang="ko-KR" altLang="en-US" sz="201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디테일 하지않은 설명이나</a:t>
            </a:r>
            <a:r>
              <a:rPr lang="en-US" altLang="ko-KR" sz="201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</a:t>
            </a:r>
          </a:p>
          <a:p>
            <a:pPr>
              <a:lnSpc>
                <a:spcPts val="2625"/>
              </a:lnSpc>
            </a:pPr>
            <a:r>
              <a:rPr lang="ko-KR" altLang="en-US" sz="201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애매한 </a:t>
            </a: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사항들을 더 자세하게</a:t>
            </a:r>
            <a:endParaRPr lang="en-US" altLang="ko-KR" sz="201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설명</a:t>
            </a:r>
            <a:r>
              <a:rPr lang="en-US" altLang="ko-KR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58804" y="7487394"/>
            <a:ext cx="3376666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일일이 핸드폰을 만질 필요 없이</a:t>
            </a:r>
            <a:endParaRPr lang="en-US" altLang="ko-KR" sz="2019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음성인식으로 편하게 조리 가능</a:t>
            </a:r>
            <a:r>
              <a:rPr lang="en-US" altLang="ko-KR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59345" y="7487394"/>
            <a:ext cx="3376666" cy="31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sz="201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6692" y="5638168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14155726" y="7487394"/>
            <a:ext cx="337666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타이머가 필요할 때</a:t>
            </a:r>
            <a:endParaRPr lang="en-US" altLang="ko-KR" sz="2019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다른 앱을 켜거나 </a:t>
            </a:r>
            <a:endParaRPr lang="en-US" altLang="ko-KR" sz="2019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2625"/>
              </a:lnSpc>
            </a:pPr>
            <a:r>
              <a:rPr lang="ko-KR" altLang="en-US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시계를 사용하지 않아도</a:t>
            </a:r>
            <a:r>
              <a:rPr lang="en-US" altLang="ko-KR" sz="201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!</a:t>
            </a:r>
          </a:p>
        </p:txBody>
      </p:sp>
      <p:sp>
        <p:nvSpPr>
          <p:cNvPr id="15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95673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04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핵심 기능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6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핵심 기능과 필요성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90800" y="3280185"/>
            <a:ext cx="5828464" cy="4848175"/>
            <a:chOff x="2590800" y="3280185"/>
            <a:chExt cx="5828464" cy="4848175"/>
          </a:xfrm>
        </p:grpSpPr>
        <p:sp>
          <p:nvSpPr>
            <p:cNvPr id="8" name="TextBox 8"/>
            <p:cNvSpPr txBox="1"/>
            <p:nvPr/>
          </p:nvSpPr>
          <p:spPr>
            <a:xfrm>
              <a:off x="2590800" y="6791580"/>
              <a:ext cx="2698255" cy="55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01"/>
                </a:lnSpc>
              </a:pPr>
              <a:r>
                <a:rPr lang="ko-KR" altLang="en-US" sz="3539" dirty="0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타이머 기능</a:t>
              </a:r>
              <a:endParaRPr lang="en-US" sz="3539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90800" y="7484401"/>
              <a:ext cx="5828464" cy="643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12"/>
                </a:lnSpc>
              </a:pPr>
              <a:r>
                <a:rPr lang="ko-KR" altLang="en-US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따로 타이머를 준비하거나 할 필요 없이</a:t>
              </a:r>
              <a:r>
                <a:rPr lang="en-US" altLang="ko-KR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자체적으로 타이머를 제공하는 기능</a:t>
              </a:r>
              <a:endParaRPr lang="en-US" sz="200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617" y="3280185"/>
              <a:ext cx="3263318" cy="3071358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11279081" y="3288865"/>
            <a:ext cx="5828465" cy="4871065"/>
            <a:chOff x="11279081" y="3288865"/>
            <a:chExt cx="5828465" cy="4871065"/>
          </a:xfrm>
        </p:grpSpPr>
        <p:sp>
          <p:nvSpPr>
            <p:cNvPr id="6" name="TextBox 6"/>
            <p:cNvSpPr txBox="1"/>
            <p:nvPr/>
          </p:nvSpPr>
          <p:spPr>
            <a:xfrm>
              <a:off x="11279082" y="6800260"/>
              <a:ext cx="3047164" cy="5899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601"/>
                </a:lnSpc>
              </a:pPr>
              <a:r>
                <a:rPr lang="ko-KR" altLang="en-US" sz="3539" smtClean="0">
                  <a:solidFill>
                    <a:srgbClr val="000000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음성인식 기능</a:t>
              </a:r>
              <a:endParaRPr lang="en-US" sz="3539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279082" y="7493081"/>
              <a:ext cx="5828464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12"/>
                </a:lnSpc>
              </a:pPr>
              <a:r>
                <a:rPr lang="ko-KR" altLang="en-US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음성인식을 통한 페이지 이동과</a:t>
              </a:r>
              <a:r>
                <a:rPr lang="en-US" altLang="ko-KR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/>
              </a:r>
              <a:br>
                <a:rPr lang="en-US" altLang="ko-KR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</a:br>
              <a:r>
                <a:rPr lang="ko-KR" altLang="en-US" sz="2009" dirty="0" smtClean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자체적인 타이머를 조작할 수 있는 기능</a:t>
              </a:r>
              <a:endParaRPr lang="en-US" sz="200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9081" y="3288865"/>
              <a:ext cx="3263319" cy="3071358"/>
            </a:xfrm>
            <a:prstGeom prst="rect">
              <a:avLst/>
            </a:prstGeom>
          </p:spPr>
        </p:pic>
      </p:grpSp>
      <p:grpSp>
        <p:nvGrpSpPr>
          <p:cNvPr id="13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18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22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2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05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97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05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시연 영상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1296692" y="2484824"/>
            <a:ext cx="7461147" cy="38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시연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7811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34100" y="4358670"/>
            <a:ext cx="60198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F1B61B"/>
                  </a:outerShdw>
                </a:effectLst>
              </a:rPr>
              <a:t>Thank you</a:t>
            </a:r>
            <a:endParaRPr lang="ko-KR" altLang="en-US" sz="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rgbClr val="F1B61B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0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477" y="0"/>
            <a:ext cx="4603198" cy="10287000"/>
            <a:chOff x="0" y="0"/>
            <a:chExt cx="121236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2365" cy="2709333"/>
            </a:xfrm>
            <a:custGeom>
              <a:avLst/>
              <a:gdLst/>
              <a:ahLst/>
              <a:cxnLst/>
              <a:rect l="l" t="t" r="r" b="b"/>
              <a:pathLst>
                <a:path w="1212365" h="2709333">
                  <a:moveTo>
                    <a:pt x="0" y="0"/>
                  </a:moveTo>
                  <a:lnTo>
                    <a:pt x="1212365" y="0"/>
                  </a:lnTo>
                  <a:lnTo>
                    <a:pt x="12123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212365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7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21139" y="1591150"/>
            <a:ext cx="2012263" cy="124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38"/>
              </a:lnSpc>
            </a:pPr>
            <a:r>
              <a:rPr lang="en-US" sz="7337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1139" y="3019574"/>
            <a:ext cx="2351662" cy="51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03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1995" y="1519282"/>
            <a:ext cx="1366027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1995" y="2712469"/>
            <a:ext cx="355878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팀 구성과 개발 환경</a:t>
            </a:r>
            <a:endParaRPr lang="en-US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131995" y="6152115"/>
            <a:ext cx="1522584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0776" y="7390417"/>
            <a:ext cx="3558781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시연 </a:t>
            </a:r>
            <a:endParaRPr lang="en-US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690776" y="8533920"/>
            <a:ext cx="3558781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ko-KR" altLang="en-US" sz="2240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결과물의 시연 영상</a:t>
            </a:r>
            <a:endParaRPr lang="en-US" altLang="ko-KR" sz="224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178041" y="1519282"/>
            <a:ext cx="1657723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8041" y="2712469"/>
            <a:ext cx="3558781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주제</a:t>
            </a:r>
            <a:endParaRPr lang="en-US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78041" y="6152115"/>
            <a:ext cx="1522584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22596" y="1519282"/>
            <a:ext cx="1522584" cy="107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2"/>
              </a:lnSpc>
            </a:pPr>
            <a:r>
              <a:rPr lang="en-US" sz="637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31995" y="7392068"/>
            <a:ext cx="3558781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개요</a:t>
            </a:r>
            <a:endParaRPr lang="en-US" altLang="ko-KR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14222596" y="2707026"/>
            <a:ext cx="3558781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34"/>
              </a:lnSpc>
            </a:pPr>
            <a:r>
              <a:rPr lang="ko-KR" altLang="en-US" sz="2718" dirty="0" smtClean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개발 과정</a:t>
            </a:r>
            <a:endParaRPr lang="en-US" altLang="ko-KR" sz="271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14222596" y="3850529"/>
            <a:ext cx="3558781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ko-KR" altLang="en-US" sz="2240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간단한 </a:t>
            </a:r>
            <a:r>
              <a:rPr lang="ko-KR" altLang="en-US" sz="2240" dirty="0" err="1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간트</a:t>
            </a:r>
            <a:r>
              <a:rPr lang="ko-KR" altLang="en-US" sz="2240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차트</a:t>
            </a:r>
            <a:endParaRPr lang="en-US" altLang="ko-KR" sz="224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6131995" y="8533920"/>
            <a:ext cx="3558781" cy="3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2"/>
              </a:lnSpc>
            </a:pPr>
            <a:r>
              <a:rPr lang="ko-KR" altLang="en-US" sz="2240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  <a:endParaRPr lang="en-US" altLang="ko-KR" sz="224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 구성과 개발환경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팀 구성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1757201415"/>
              </p:ext>
            </p:extLst>
          </p:nvPr>
        </p:nvGraphicFramePr>
        <p:xfrm>
          <a:off x="2438400" y="2705100"/>
          <a:ext cx="12192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01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56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6238196" y="3022599"/>
            <a:ext cx="6419241" cy="1668780"/>
            <a:chOff x="6238196" y="3022599"/>
            <a:chExt cx="6419241" cy="1668780"/>
          </a:xfrm>
        </p:grpSpPr>
        <p:sp>
          <p:nvSpPr>
            <p:cNvPr id="10" name="직선 연결선 9"/>
            <p:cNvSpPr/>
            <p:nvPr/>
          </p:nvSpPr>
          <p:spPr>
            <a:xfrm>
              <a:off x="6238196" y="3856989"/>
              <a:ext cx="55848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타원 12"/>
            <p:cNvSpPr/>
            <p:nvPr/>
          </p:nvSpPr>
          <p:spPr>
            <a:xfrm>
              <a:off x="10988657" y="3022599"/>
              <a:ext cx="1668780" cy="166878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그룹 20"/>
          <p:cNvGrpSpPr/>
          <p:nvPr/>
        </p:nvGrpSpPr>
        <p:grpSpPr>
          <a:xfrm>
            <a:off x="6238196" y="4969509"/>
            <a:ext cx="5618226" cy="1668780"/>
            <a:chOff x="6238196" y="4969509"/>
            <a:chExt cx="5618226" cy="1668780"/>
          </a:xfrm>
        </p:grpSpPr>
        <p:sp>
          <p:nvSpPr>
            <p:cNvPr id="9" name="직선 연결선 8"/>
            <p:cNvSpPr/>
            <p:nvPr/>
          </p:nvSpPr>
          <p:spPr>
            <a:xfrm>
              <a:off x="6238196" y="5803900"/>
              <a:ext cx="478383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타원 15"/>
            <p:cNvSpPr/>
            <p:nvPr/>
          </p:nvSpPr>
          <p:spPr>
            <a:xfrm>
              <a:off x="10187642" y="4969509"/>
              <a:ext cx="1668780" cy="166878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2" name="그룹 21"/>
          <p:cNvGrpSpPr/>
          <p:nvPr/>
        </p:nvGrpSpPr>
        <p:grpSpPr>
          <a:xfrm>
            <a:off x="6238196" y="6916420"/>
            <a:ext cx="6419241" cy="1668780"/>
            <a:chOff x="6238196" y="6916420"/>
            <a:chExt cx="6419241" cy="1668780"/>
          </a:xfrm>
        </p:grpSpPr>
        <p:sp>
          <p:nvSpPr>
            <p:cNvPr id="8" name="직선 연결선 7"/>
            <p:cNvSpPr/>
            <p:nvPr/>
          </p:nvSpPr>
          <p:spPr>
            <a:xfrm>
              <a:off x="6238196" y="7750810"/>
              <a:ext cx="55848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타원 17"/>
            <p:cNvSpPr/>
            <p:nvPr/>
          </p:nvSpPr>
          <p:spPr>
            <a:xfrm>
              <a:off x="10988657" y="6916420"/>
              <a:ext cx="1668780" cy="166878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TextBox 2"/>
          <p:cNvSpPr txBox="1"/>
          <p:nvPr/>
        </p:nvSpPr>
        <p:spPr>
          <a:xfrm>
            <a:off x="1296692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개발 환경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11" name="타원 10"/>
          <p:cNvSpPr/>
          <p:nvPr/>
        </p:nvSpPr>
        <p:spPr>
          <a:xfrm>
            <a:off x="3456896" y="3022599"/>
            <a:ext cx="5562600" cy="5562600"/>
          </a:xfrm>
          <a:prstGeom prst="ellipse">
            <a:avLst/>
          </a:prstGeom>
          <a:solidFill>
            <a:srgbClr val="F1B61B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자유형 11"/>
          <p:cNvSpPr/>
          <p:nvPr/>
        </p:nvSpPr>
        <p:spPr>
          <a:xfrm>
            <a:off x="4572000" y="4426912"/>
            <a:ext cx="3560064" cy="1835658"/>
          </a:xfrm>
          <a:custGeom>
            <a:avLst/>
            <a:gdLst>
              <a:gd name="connsiteX0" fmla="*/ 0 w 3560064"/>
              <a:gd name="connsiteY0" fmla="*/ 0 h 1835658"/>
              <a:gd name="connsiteX1" fmla="*/ 3560064 w 3560064"/>
              <a:gd name="connsiteY1" fmla="*/ 0 h 1835658"/>
              <a:gd name="connsiteX2" fmla="*/ 3560064 w 3560064"/>
              <a:gd name="connsiteY2" fmla="*/ 1835658 h 1835658"/>
              <a:gd name="connsiteX3" fmla="*/ 0 w 3560064"/>
              <a:gd name="connsiteY3" fmla="*/ 1835658 h 1835658"/>
              <a:gd name="connsiteX4" fmla="*/ 0 w 3560064"/>
              <a:gd name="connsiteY4" fmla="*/ 0 h 18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0064" h="1835658">
                <a:moveTo>
                  <a:pt x="0" y="0"/>
                </a:moveTo>
                <a:lnTo>
                  <a:pt x="3560064" y="0"/>
                </a:lnTo>
                <a:lnTo>
                  <a:pt x="3560064" y="1835658"/>
                </a:lnTo>
                <a:lnTo>
                  <a:pt x="0" y="18356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ctr" defTabSz="2889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6500" kern="1200" dirty="0" smtClean="0"/>
              <a:t>작업 환경</a:t>
            </a:r>
            <a:endParaRPr lang="ko-KR" altLang="en-US" sz="6500" kern="1200" dirty="0"/>
          </a:p>
        </p:txBody>
      </p:sp>
      <p:sp>
        <p:nvSpPr>
          <p:cNvPr id="14" name="자유형 13"/>
          <p:cNvSpPr/>
          <p:nvPr/>
        </p:nvSpPr>
        <p:spPr>
          <a:xfrm>
            <a:off x="12657437" y="3022599"/>
            <a:ext cx="192465" cy="1668780"/>
          </a:xfrm>
          <a:custGeom>
            <a:avLst/>
            <a:gdLst>
              <a:gd name="connsiteX0" fmla="*/ 0 w 192465"/>
              <a:gd name="connsiteY0" fmla="*/ 0 h 1668780"/>
              <a:gd name="connsiteX1" fmla="*/ 192465 w 192465"/>
              <a:gd name="connsiteY1" fmla="*/ 0 h 1668780"/>
              <a:gd name="connsiteX2" fmla="*/ 192465 w 192465"/>
              <a:gd name="connsiteY2" fmla="*/ 1668780 h 1668780"/>
              <a:gd name="connsiteX3" fmla="*/ 0 w 192465"/>
              <a:gd name="connsiteY3" fmla="*/ 1668780 h 1668780"/>
              <a:gd name="connsiteX4" fmla="*/ 0 w 192465"/>
              <a:gd name="connsiteY4" fmla="*/ 0 h 16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65" h="1668780">
                <a:moveTo>
                  <a:pt x="0" y="0"/>
                </a:moveTo>
                <a:lnTo>
                  <a:pt x="192465" y="0"/>
                </a:lnTo>
                <a:lnTo>
                  <a:pt x="192465" y="1668780"/>
                </a:lnTo>
                <a:lnTo>
                  <a:pt x="0" y="1668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lvl="0" algn="l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 dirty="0"/>
          </a:p>
        </p:txBody>
      </p:sp>
      <p:sp>
        <p:nvSpPr>
          <p:cNvPr id="17" name="자유형 16"/>
          <p:cNvSpPr/>
          <p:nvPr/>
        </p:nvSpPr>
        <p:spPr>
          <a:xfrm>
            <a:off x="11856422" y="4969509"/>
            <a:ext cx="272567" cy="1668780"/>
          </a:xfrm>
          <a:custGeom>
            <a:avLst/>
            <a:gdLst>
              <a:gd name="connsiteX0" fmla="*/ 0 w 272567"/>
              <a:gd name="connsiteY0" fmla="*/ 0 h 1668780"/>
              <a:gd name="connsiteX1" fmla="*/ 272567 w 272567"/>
              <a:gd name="connsiteY1" fmla="*/ 0 h 1668780"/>
              <a:gd name="connsiteX2" fmla="*/ 272567 w 272567"/>
              <a:gd name="connsiteY2" fmla="*/ 1668780 h 1668780"/>
              <a:gd name="connsiteX3" fmla="*/ 0 w 272567"/>
              <a:gd name="connsiteY3" fmla="*/ 1668780 h 1668780"/>
              <a:gd name="connsiteX4" fmla="*/ 0 w 272567"/>
              <a:gd name="connsiteY4" fmla="*/ 0 h 16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67" h="1668780">
                <a:moveTo>
                  <a:pt x="0" y="0"/>
                </a:moveTo>
                <a:lnTo>
                  <a:pt x="272567" y="0"/>
                </a:lnTo>
                <a:lnTo>
                  <a:pt x="272567" y="1668780"/>
                </a:lnTo>
                <a:lnTo>
                  <a:pt x="0" y="1668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lvl="0" algn="l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/>
          </a:p>
        </p:txBody>
      </p:sp>
      <p:sp>
        <p:nvSpPr>
          <p:cNvPr id="19" name="자유형 18"/>
          <p:cNvSpPr/>
          <p:nvPr/>
        </p:nvSpPr>
        <p:spPr>
          <a:xfrm>
            <a:off x="12657437" y="6916420"/>
            <a:ext cx="192465" cy="1668780"/>
          </a:xfrm>
          <a:custGeom>
            <a:avLst/>
            <a:gdLst>
              <a:gd name="connsiteX0" fmla="*/ 0 w 192465"/>
              <a:gd name="connsiteY0" fmla="*/ 0 h 1668780"/>
              <a:gd name="connsiteX1" fmla="*/ 192465 w 192465"/>
              <a:gd name="connsiteY1" fmla="*/ 0 h 1668780"/>
              <a:gd name="connsiteX2" fmla="*/ 192465 w 192465"/>
              <a:gd name="connsiteY2" fmla="*/ 1668780 h 1668780"/>
              <a:gd name="connsiteX3" fmla="*/ 0 w 192465"/>
              <a:gd name="connsiteY3" fmla="*/ 1668780 h 1668780"/>
              <a:gd name="connsiteX4" fmla="*/ 0 w 192465"/>
              <a:gd name="connsiteY4" fmla="*/ 0 h 1668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65" h="1668780">
                <a:moveTo>
                  <a:pt x="0" y="0"/>
                </a:moveTo>
                <a:lnTo>
                  <a:pt x="192465" y="0"/>
                </a:lnTo>
                <a:lnTo>
                  <a:pt x="192465" y="1668780"/>
                </a:lnTo>
                <a:lnTo>
                  <a:pt x="0" y="16687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lvl="0" algn="l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500" kern="1200"/>
          </a:p>
        </p:txBody>
      </p:sp>
      <p:sp>
        <p:nvSpPr>
          <p:cNvPr id="23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01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027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2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주제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02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16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6146" y="1177440"/>
            <a:ext cx="8224830" cy="886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0"/>
              </a:lnSpc>
            </a:pPr>
            <a:r>
              <a:rPr lang="ko-KR" altLang="en-US" sz="5715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주제</a:t>
            </a:r>
            <a:endParaRPr lang="en-US" sz="5715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616146" y="0"/>
            <a:ext cx="17055708" cy="568599"/>
            <a:chOff x="0" y="0"/>
            <a:chExt cx="4492038" cy="149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92038" cy="149754"/>
            </a:xfrm>
            <a:custGeom>
              <a:avLst/>
              <a:gdLst/>
              <a:ahLst/>
              <a:cxnLst/>
              <a:rect l="l" t="t" r="r" b="b"/>
              <a:pathLst>
                <a:path w="4492038" h="149754">
                  <a:moveTo>
                    <a:pt x="0" y="0"/>
                  </a:moveTo>
                  <a:lnTo>
                    <a:pt x="4492038" y="0"/>
                  </a:lnTo>
                  <a:lnTo>
                    <a:pt x="4492038" y="149754"/>
                  </a:lnTo>
                  <a:lnTo>
                    <a:pt x="0" y="149754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492038" cy="178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0980" y="2508783"/>
            <a:ext cx="7461147" cy="79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이용자들이 각자의 레시피를 공유하고 </a:t>
            </a:r>
            <a:r>
              <a:rPr lang="en-US" altLang="ko-KR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/>
            </a:r>
            <a:br>
              <a:rPr lang="en-US" altLang="ko-KR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</a:br>
            <a:r>
              <a:rPr lang="ko-KR" altLang="en-US" sz="2499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따라 만들 수 있는 레시피 공유 앱</a:t>
            </a:r>
            <a:endParaRPr lang="en-US" sz="2499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377274" y="1015515"/>
            <a:ext cx="4709139" cy="3779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02</a:t>
            </a:r>
          </a:p>
        </p:txBody>
      </p:sp>
      <p:sp>
        <p:nvSpPr>
          <p:cNvPr id="13" name="TextBox 3"/>
          <p:cNvSpPr txBox="1"/>
          <p:nvPr/>
        </p:nvSpPr>
        <p:spPr>
          <a:xfrm>
            <a:off x="8077293" y="6479746"/>
            <a:ext cx="2888458" cy="111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모두가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485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사용 가능</a:t>
            </a:r>
            <a:endParaRPr lang="en-US" sz="345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077293" y="8223437"/>
            <a:ext cx="2888458" cy="111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5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요리에 대한</a:t>
            </a:r>
            <a:endParaRPr lang="en-US" altLang="ko-KR" sz="3450" dirty="0" smtClean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485"/>
              </a:lnSpc>
            </a:pPr>
            <a:r>
              <a:rPr lang="ko-KR" altLang="en-US" sz="3450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관심</a:t>
            </a:r>
            <a:endParaRPr lang="en-US" sz="345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11135320" y="6489271"/>
            <a:ext cx="6536534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ko-KR" altLang="en-US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기왕이면 우리가 사용할 수 있는 앱을</a:t>
            </a:r>
            <a:endParaRPr lang="en-US" altLang="ko-KR" sz="2535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295"/>
              </a:lnSpc>
            </a:pPr>
            <a:r>
              <a:rPr lang="ko-KR" altLang="en-US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만들어 보자 하고 시작한 프로젝트입니다</a:t>
            </a:r>
            <a:r>
              <a:rPr lang="en-US" altLang="ko-KR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endParaRPr lang="en-US" sz="2535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11135320" y="8295262"/>
            <a:ext cx="6536534" cy="8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ko-KR" altLang="en-US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레시피를 보고 음식을 따라 만들 때 </a:t>
            </a:r>
            <a:endParaRPr lang="en-US" altLang="ko-KR" sz="2535" dirty="0" smtClean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295"/>
              </a:lnSpc>
            </a:pPr>
            <a:r>
              <a:rPr lang="ko-KR" altLang="en-US" sz="2535" dirty="0" smtClean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불편했던 점을 생각하면서 주제를 선정</a:t>
            </a:r>
            <a:endParaRPr lang="en-US" sz="2535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336929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061583" y="5374499"/>
            <a:ext cx="7082417" cy="72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62"/>
              </a:lnSpc>
            </a:pPr>
            <a:r>
              <a:rPr lang="ko-KR" altLang="en-US" sz="4663" dirty="0" smtClean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개발 과정</a:t>
            </a:r>
            <a:endParaRPr lang="en-US" sz="4663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01152" y="1884767"/>
            <a:ext cx="4709139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23365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03</a:t>
            </a:r>
            <a:endParaRPr lang="en-US" sz="23365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36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03" y="1714500"/>
            <a:ext cx="11885886" cy="7287113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17107546" y="-2121019"/>
            <a:ext cx="2360908" cy="309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375"/>
              </a:lnSpc>
            </a:pPr>
            <a:r>
              <a:rPr lang="en-US" sz="4400" dirty="0" smtClean="0">
                <a:solidFill>
                  <a:srgbClr val="F1B61B"/>
                </a:solidFill>
                <a:latin typeface="210 토스트 Light"/>
                <a:ea typeface="210 토스트 Light"/>
                <a:cs typeface="210 토스트 Light"/>
                <a:sym typeface="210 토스트 Light"/>
              </a:rPr>
              <a:t>03</a:t>
            </a:r>
            <a:endParaRPr lang="en-US" sz="4400" dirty="0">
              <a:solidFill>
                <a:srgbClr val="F1B61B"/>
              </a:solidFill>
              <a:latin typeface="210 토스트 Light"/>
              <a:ea typeface="210 토스트 Light"/>
              <a:cs typeface="210 토스트 Light"/>
              <a:sym typeface="210 토스트 Light"/>
            </a:endParaRPr>
          </a:p>
        </p:txBody>
      </p:sp>
      <p:grpSp>
        <p:nvGrpSpPr>
          <p:cNvPr id="8" name="Group 4"/>
          <p:cNvGrpSpPr/>
          <p:nvPr/>
        </p:nvGrpSpPr>
        <p:grpSpPr>
          <a:xfrm>
            <a:off x="0" y="577365"/>
            <a:ext cx="616146" cy="9193296"/>
            <a:chOff x="0" y="0"/>
            <a:chExt cx="162277" cy="2421280"/>
          </a:xfrm>
        </p:grpSpPr>
        <p:sp>
          <p:nvSpPr>
            <p:cNvPr id="9" name="Freeform 5"/>
            <p:cNvSpPr/>
            <p:nvPr/>
          </p:nvSpPr>
          <p:spPr>
            <a:xfrm>
              <a:off x="0" y="0"/>
              <a:ext cx="162277" cy="2421280"/>
            </a:xfrm>
            <a:custGeom>
              <a:avLst/>
              <a:gdLst/>
              <a:ahLst/>
              <a:cxnLst/>
              <a:rect l="l" t="t" r="r" b="b"/>
              <a:pathLst>
                <a:path w="162277" h="2421280">
                  <a:moveTo>
                    <a:pt x="0" y="0"/>
                  </a:moveTo>
                  <a:lnTo>
                    <a:pt x="162277" y="0"/>
                  </a:lnTo>
                  <a:lnTo>
                    <a:pt x="162277" y="2421280"/>
                  </a:lnTo>
                  <a:lnTo>
                    <a:pt x="0" y="2421280"/>
                  </a:lnTo>
                  <a:close/>
                </a:path>
              </a:pathLst>
            </a:custGeom>
            <a:solidFill>
              <a:srgbClr val="F1B61B"/>
            </a:solidFill>
          </p:spPr>
        </p:sp>
        <p:sp>
          <p:nvSpPr>
            <p:cNvPr id="10" name="TextBox 6"/>
            <p:cNvSpPr txBox="1"/>
            <p:nvPr/>
          </p:nvSpPr>
          <p:spPr>
            <a:xfrm>
              <a:off x="0" y="-28575"/>
              <a:ext cx="162277" cy="2449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160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226</Words>
  <Application>Microsoft Office PowerPoint</Application>
  <PresentationFormat>사용자 지정</PresentationFormat>
  <Paragraphs>101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Calibri</vt:lpstr>
      <vt:lpstr>윤고딕</vt:lpstr>
      <vt:lpstr>윤고딕 Semi-Bold</vt:lpstr>
      <vt:lpstr>맑은 고딕</vt:lpstr>
      <vt:lpstr>210 토스트 Light</vt:lpstr>
      <vt:lpstr>Arial</vt:lpstr>
      <vt:lpstr>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깔끔한 디자인 프로젝트 발표 프리젠테이션</dc:title>
  <cp:lastModifiedBy>newtec</cp:lastModifiedBy>
  <cp:revision>42</cp:revision>
  <dcterms:created xsi:type="dcterms:W3CDTF">2006-08-16T00:00:00Z</dcterms:created>
  <dcterms:modified xsi:type="dcterms:W3CDTF">2025-06-11T08:06:49Z</dcterms:modified>
  <dc:identifier>DAGpqb3bjQA</dc:identifier>
</cp:coreProperties>
</file>